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12"/>
  </p:notesMasterIdLst>
  <p:handoutMasterIdLst>
    <p:handoutMasterId r:id="rId13"/>
  </p:handoutMasterIdLst>
  <p:sldIdLst>
    <p:sldId id="264" r:id="rId2"/>
    <p:sldId id="270" r:id="rId3"/>
    <p:sldId id="274" r:id="rId4"/>
    <p:sldId id="275" r:id="rId5"/>
    <p:sldId id="276" r:id="rId6"/>
    <p:sldId id="280" r:id="rId7"/>
    <p:sldId id="279" r:id="rId8"/>
    <p:sldId id="273" r:id="rId9"/>
    <p:sldId id="281" r:id="rId10"/>
    <p:sldId id="282" r:id="rId11"/>
  </p:sldIdLst>
  <p:sldSz cx="9144000" cy="5143500" type="screen16x9"/>
  <p:notesSz cx="6858000" cy="9144000"/>
  <p:custDataLst>
    <p:tags r:id="rId1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4">
          <p15:clr>
            <a:srgbClr val="A4A3A4"/>
          </p15:clr>
        </p15:guide>
        <p15:guide id="2" pos="5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54"/>
    <a:srgbClr val="EBEBEB"/>
    <a:srgbClr val="DBDCDD"/>
    <a:srgbClr val="D1D3D4"/>
    <a:srgbClr val="333333"/>
    <a:srgbClr val="D9D9D9"/>
    <a:srgbClr val="F6F5F4"/>
    <a:srgbClr val="0072B2"/>
    <a:srgbClr val="7E7E7E"/>
    <a:srgbClr val="DCDD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8F9C07-B906-E2FB-8915-0F7E0F319358}" v="1075" dt="2019-07-24T13:46:29.223"/>
    <p1510:client id="{60FCA181-16C8-9BD3-4E58-1EF4EC5FF549}" v="22" dt="2019-07-24T14:11:55.508"/>
    <p1510:client id="{711755C2-DF5E-42C5-9901-CB0A4EE38E5A}" v="1010" dt="2019-07-24T14:48:00.838"/>
    <p1510:client id="{BEF12623-D9A8-A896-E7C9-C9D3CE4394CA}" v="94" dt="2019-07-24T14:44:00.460"/>
    <p1510:client id="{F517C7B4-A705-1735-4291-B02B030A4297}" v="7" dt="2019-07-24T10:48:08.984"/>
  </p1510:revLst>
</p1510:revInfo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08"/>
      </p:cViewPr>
      <p:guideLst>
        <p:guide orient="horz" pos="484"/>
        <p:guide pos="5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D9D32-01F9-3449-A187-72591E657370}" type="datetimeFigureOut">
              <a:rPr lang="en-US" smtClean="0"/>
              <a:t>7/25/2019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01BB4D-CC52-5E4F-91E9-5360EFBE3D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51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DD398-9C51-0F48-A459-E36D034F476F}" type="datetimeFigureOut">
              <a:rPr lang="en-US" smtClean="0"/>
              <a:t>7/25/2019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E181E-00CB-B94D-81A1-F7C0B55A4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956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Mast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lide title"/>
          <p:cNvSpPr>
            <a:spLocks noGrp="1"/>
          </p:cNvSpPr>
          <p:nvPr>
            <p:ph type="ctrTitle" hasCustomPrompt="1"/>
          </p:nvPr>
        </p:nvSpPr>
        <p:spPr>
          <a:xfrm>
            <a:off x="1167140" y="796925"/>
            <a:ext cx="6737684" cy="1421162"/>
          </a:xfrm>
        </p:spPr>
        <p:txBody>
          <a:bodyPr anchor="b">
            <a:noAutofit/>
          </a:bodyPr>
          <a:lstStyle>
            <a:lvl1pPr algn="l">
              <a:lnSpc>
                <a:spcPct val="150000"/>
              </a:lnSpc>
              <a:defRPr sz="4000" b="1">
                <a:solidFill>
                  <a:srgbClr val="DBDCDD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 title="slide subtitle"/>
          <p:cNvSpPr>
            <a:spLocks noGrp="1"/>
          </p:cNvSpPr>
          <p:nvPr>
            <p:ph type="subTitle" idx="1" hasCustomPrompt="1"/>
          </p:nvPr>
        </p:nvSpPr>
        <p:spPr>
          <a:xfrm>
            <a:off x="1167141" y="2220461"/>
            <a:ext cx="6740990" cy="1012755"/>
          </a:xfrm>
        </p:spPr>
        <p:txBody>
          <a:bodyPr wrap="square" lIns="91440" tIns="182880" rIns="91440" anchor="t">
            <a:sp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rgbClr val="DBDCD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slide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9596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le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Photo slide title"/>
          <p:cNvSpPr>
            <a:spLocks noGrp="1"/>
          </p:cNvSpPr>
          <p:nvPr>
            <p:ph type="title" hasCustomPrompt="1"/>
          </p:nvPr>
        </p:nvSpPr>
        <p:spPr>
          <a:xfrm>
            <a:off x="5943599" y="279071"/>
            <a:ext cx="3004458" cy="2406366"/>
          </a:xfrm>
          <a:solidFill>
            <a:srgbClr val="000054"/>
          </a:solidFill>
          <a:ln w="19050">
            <a:solidFill>
              <a:schemeClr val="tx2"/>
            </a:solidFill>
          </a:ln>
        </p:spPr>
        <p:txBody>
          <a:bodyPr lIns="180000" tIns="93600" rIns="180000" bIns="93600" anchor="b">
            <a:normAutofit/>
          </a:bodyPr>
          <a:lstStyle>
            <a:lvl1pPr algn="l">
              <a:lnSpc>
                <a:spcPct val="150000"/>
              </a:lnSpc>
              <a:defRPr sz="2600" b="1" i="0" baseline="0">
                <a:solidFill>
                  <a:srgbClr val="F6F5F4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picture title</a:t>
            </a:r>
          </a:p>
        </p:txBody>
      </p:sp>
      <p:sp>
        <p:nvSpPr>
          <p:cNvPr id="8" name="Text Placeholder 2" title="Photo slide content"/>
          <p:cNvSpPr>
            <a:spLocks noGrp="1"/>
          </p:cNvSpPr>
          <p:nvPr>
            <p:ph type="body" idx="13" hasCustomPrompt="1"/>
          </p:nvPr>
        </p:nvSpPr>
        <p:spPr>
          <a:xfrm>
            <a:off x="5935851" y="2685436"/>
            <a:ext cx="3012205" cy="2005317"/>
          </a:xfrm>
          <a:solidFill>
            <a:srgbClr val="000054"/>
          </a:solidFill>
          <a:ln>
            <a:solidFill>
              <a:srgbClr val="000054"/>
            </a:solidFill>
          </a:ln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rgbClr val="F6F5F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idx="1"/>
          </p:nvPr>
        </p:nvSpPr>
        <p:spPr>
          <a:xfrm>
            <a:off x="190005" y="279072"/>
            <a:ext cx="5753595" cy="4409042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6965" y="268910"/>
            <a:ext cx="770195" cy="7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2336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le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Photo slide title"/>
          <p:cNvSpPr>
            <a:spLocks noGrp="1"/>
          </p:cNvSpPr>
          <p:nvPr>
            <p:ph type="title" hasCustomPrompt="1"/>
          </p:nvPr>
        </p:nvSpPr>
        <p:spPr>
          <a:xfrm>
            <a:off x="195942" y="279071"/>
            <a:ext cx="3004458" cy="2406366"/>
          </a:xfrm>
          <a:solidFill>
            <a:srgbClr val="000054"/>
          </a:solidFill>
          <a:ln w="19050">
            <a:solidFill>
              <a:schemeClr val="tx2"/>
            </a:solidFill>
          </a:ln>
        </p:spPr>
        <p:txBody>
          <a:bodyPr lIns="180000" tIns="93600" rIns="180000" bIns="93600" anchor="b">
            <a:normAutofit/>
          </a:bodyPr>
          <a:lstStyle>
            <a:lvl1pPr algn="l">
              <a:lnSpc>
                <a:spcPct val="150000"/>
              </a:lnSpc>
              <a:defRPr sz="2600" b="1" i="0" baseline="0">
                <a:solidFill>
                  <a:srgbClr val="F6F5F4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picture title</a:t>
            </a:r>
          </a:p>
        </p:txBody>
      </p:sp>
      <p:sp>
        <p:nvSpPr>
          <p:cNvPr id="8" name="Text Placeholder 2" title="Photo slide content"/>
          <p:cNvSpPr>
            <a:spLocks noGrp="1"/>
          </p:cNvSpPr>
          <p:nvPr>
            <p:ph type="body" idx="13" hasCustomPrompt="1"/>
          </p:nvPr>
        </p:nvSpPr>
        <p:spPr>
          <a:xfrm>
            <a:off x="195942" y="2685436"/>
            <a:ext cx="3004458" cy="2005317"/>
          </a:xfrm>
          <a:solidFill>
            <a:srgbClr val="000054"/>
          </a:solidFill>
          <a:ln w="28575">
            <a:solidFill>
              <a:srgbClr val="000054"/>
            </a:solidFill>
          </a:ln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rgbClr val="F6F5F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Content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idx="1"/>
          </p:nvPr>
        </p:nvSpPr>
        <p:spPr>
          <a:xfrm>
            <a:off x="3219450" y="277339"/>
            <a:ext cx="5721440" cy="4417225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050" name="Picture 2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337" y="264129"/>
            <a:ext cx="770195" cy="7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74950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2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idx="10"/>
          </p:nvPr>
        </p:nvSpPr>
        <p:spPr>
          <a:xfrm>
            <a:off x="3193198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idx="11"/>
          </p:nvPr>
        </p:nvSpPr>
        <p:spPr>
          <a:xfrm>
            <a:off x="5929194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5"/>
          <p:cNvSpPr>
            <a:spLocks noGrp="1"/>
          </p:cNvSpPr>
          <p:nvPr>
            <p:ph type="pic" idx="12"/>
          </p:nvPr>
        </p:nvSpPr>
        <p:spPr>
          <a:xfrm>
            <a:off x="457202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idx="13"/>
          </p:nvPr>
        </p:nvSpPr>
        <p:spPr>
          <a:xfrm>
            <a:off x="3193198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7"/>
          <p:cNvSpPr>
            <a:spLocks noGrp="1"/>
          </p:cNvSpPr>
          <p:nvPr>
            <p:ph type="pic" idx="14"/>
          </p:nvPr>
        </p:nvSpPr>
        <p:spPr>
          <a:xfrm>
            <a:off x="5929194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4244546"/>
            <a:ext cx="9144405" cy="898954"/>
          </a:xfrm>
          <a:prstGeom prst="rect">
            <a:avLst/>
          </a:prstGeom>
          <a:solidFill>
            <a:srgbClr val="0000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456460" y="4451927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Placeholder 1" title="Photo title"/>
          <p:cNvSpPr>
            <a:spLocks noGrp="1"/>
          </p:cNvSpPr>
          <p:nvPr>
            <p:ph type="title" hasCustomPrompt="1"/>
          </p:nvPr>
        </p:nvSpPr>
        <p:spPr>
          <a:xfrm>
            <a:off x="321275" y="4322549"/>
            <a:ext cx="8477139" cy="374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image title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20675" y="4694238"/>
            <a:ext cx="8526463" cy="263525"/>
          </a:xfrm>
        </p:spPr>
        <p:txBody>
          <a:bodyPr lIns="91440" tIns="0" rIns="91440" bIns="0"/>
          <a:lstStyle>
            <a:lvl1pPr marL="0" indent="0">
              <a:lnSpc>
                <a:spcPct val="100000"/>
              </a:lnSpc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Reference link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4876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Mast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>
          <a:xfrm>
            <a:off x="3220470" y="4725630"/>
            <a:ext cx="31174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chemeClr val="bg1"/>
                </a:solidFill>
                <a:latin typeface="Arial"/>
                <a:cs typeface="Arial"/>
              </a:rPr>
              <a:t>Copyright © 2019 RMIT University Vietnam</a:t>
            </a:r>
            <a:endParaRPr lang="en-AU" sz="120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4032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220470" y="4725630"/>
            <a:ext cx="31174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srgbClr val="002060"/>
                </a:solidFill>
                <a:latin typeface="Arial"/>
                <a:cs typeface="Arial"/>
              </a:rPr>
              <a:t>Copyright © 2019 RMIT University Vietnam</a:t>
            </a:r>
            <a:endParaRPr lang="en-AU" sz="120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730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4281" y="796925"/>
            <a:ext cx="6674319" cy="1420019"/>
          </a:xfrm>
        </p:spPr>
        <p:txBody>
          <a:bodyPr anchor="b">
            <a:normAutofit/>
          </a:bodyPr>
          <a:lstStyle>
            <a:lvl1pPr algn="l">
              <a:lnSpc>
                <a:spcPct val="150000"/>
              </a:lnSpc>
              <a:defRPr sz="3600" b="1">
                <a:solidFill>
                  <a:srgbClr val="000054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74281" y="2220382"/>
            <a:ext cx="6676750" cy="1009846"/>
          </a:xfrm>
        </p:spPr>
        <p:txBody>
          <a:bodyPr wrap="square">
            <a:spAutoFit/>
          </a:bodyPr>
          <a:lstStyle>
            <a:lvl1pPr marL="0" indent="0" algn="l">
              <a:lnSpc>
                <a:spcPct val="150000"/>
              </a:lnSpc>
              <a:buNone/>
              <a:defRPr sz="2800">
                <a:solidFill>
                  <a:srgbClr val="00005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slide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3327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able of content"/>
          <p:cNvSpPr>
            <a:spLocks noGrp="1"/>
          </p:cNvSpPr>
          <p:nvPr>
            <p:ph type="ctrTitle" hasCustomPrompt="1"/>
          </p:nvPr>
        </p:nvSpPr>
        <p:spPr>
          <a:xfrm>
            <a:off x="550397" y="481915"/>
            <a:ext cx="5850535" cy="685800"/>
          </a:xfrm>
          <a:ln w="19050">
            <a:solidFill>
              <a:schemeClr val="bg1"/>
            </a:solidFill>
          </a:ln>
        </p:spPr>
        <p:txBody>
          <a:bodyPr>
            <a:noAutofit/>
          </a:bodyPr>
          <a:lstStyle>
            <a:lvl1pPr marL="0" indent="228600" algn="l">
              <a:defRPr sz="2400" b="1" baseline="0">
                <a:solidFill>
                  <a:srgbClr val="DBDCDD"/>
                </a:solidFill>
              </a:defRPr>
            </a:lvl1pPr>
          </a:lstStyle>
          <a:p>
            <a:r>
              <a:rPr lang="en-US"/>
              <a:t>Click to edit Table of Contents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50397" y="1167454"/>
            <a:ext cx="5850403" cy="3513406"/>
          </a:xfrm>
          <a:noFill/>
          <a:ln w="19050" cmpd="sng">
            <a:solidFill>
              <a:schemeClr val="bg1"/>
            </a:solidFill>
          </a:ln>
        </p:spPr>
        <p:txBody>
          <a:bodyPr lIns="180000" tIns="180000" rIns="180000" bIns="180000"/>
          <a:lstStyle>
            <a:lvl1pPr>
              <a:lnSpc>
                <a:spcPct val="150000"/>
              </a:lnSpc>
              <a:defRPr sz="2400">
                <a:solidFill>
                  <a:srgbClr val="DBDCDD"/>
                </a:solidFill>
              </a:defRPr>
            </a:lvl1pPr>
            <a:lvl2pPr marL="742950" indent="-285750">
              <a:lnSpc>
                <a:spcPct val="150000"/>
              </a:lnSpc>
              <a:buFont typeface="Courier New"/>
              <a:buChar char="o"/>
              <a:defRPr sz="2200">
                <a:solidFill>
                  <a:srgbClr val="DBDCDD"/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rgbClr val="DBDCDD"/>
                </a:solidFill>
              </a:defRPr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6344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_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able of content"/>
          <p:cNvSpPr>
            <a:spLocks noGrp="1"/>
          </p:cNvSpPr>
          <p:nvPr>
            <p:ph type="ctrTitle" hasCustomPrompt="1"/>
          </p:nvPr>
        </p:nvSpPr>
        <p:spPr>
          <a:xfrm>
            <a:off x="550397" y="481915"/>
            <a:ext cx="5850535" cy="698156"/>
          </a:xfrm>
          <a:ln w="19050">
            <a:solidFill>
              <a:srgbClr val="000054"/>
            </a:solidFill>
          </a:ln>
        </p:spPr>
        <p:txBody>
          <a:bodyPr>
            <a:noAutofit/>
          </a:bodyPr>
          <a:lstStyle>
            <a:lvl1pPr marL="228600" indent="0" algn="l">
              <a:tabLst/>
              <a:defRPr sz="2200" b="1" baseline="0">
                <a:solidFill>
                  <a:srgbClr val="000054"/>
                </a:solidFill>
              </a:defRPr>
            </a:lvl1pPr>
          </a:lstStyle>
          <a:p>
            <a:r>
              <a:rPr lang="en-US"/>
              <a:t>Click to edit Table of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50397" y="1180332"/>
            <a:ext cx="5850403" cy="3513406"/>
          </a:xfrm>
          <a:noFill/>
          <a:ln w="19050" cmpd="sng">
            <a:solidFill>
              <a:srgbClr val="000054"/>
            </a:solidFill>
          </a:ln>
        </p:spPr>
        <p:txBody>
          <a:bodyPr lIns="180000" tIns="180000" rIns="180000" bIns="180000"/>
          <a:lstStyle>
            <a:lvl1pPr>
              <a:lnSpc>
                <a:spcPct val="150000"/>
              </a:lnSpc>
              <a:spcBef>
                <a:spcPts val="1000"/>
              </a:spcBef>
              <a:defRPr sz="2400">
                <a:solidFill>
                  <a:srgbClr val="000054"/>
                </a:solidFill>
              </a:defRPr>
            </a:lvl1pPr>
            <a:lvl2pPr marL="742950" indent="-285750">
              <a:lnSpc>
                <a:spcPct val="150000"/>
              </a:lnSpc>
              <a:spcBef>
                <a:spcPts val="1000"/>
              </a:spcBef>
              <a:buFont typeface="Courier New"/>
              <a:buChar char="o"/>
              <a:defRPr sz="2200">
                <a:solidFill>
                  <a:srgbClr val="000054"/>
                </a:solidFill>
              </a:defRPr>
            </a:lvl2pPr>
            <a:lvl3pPr>
              <a:lnSpc>
                <a:spcPct val="150000"/>
              </a:lnSpc>
              <a:spcBef>
                <a:spcPts val="1000"/>
              </a:spcBef>
              <a:defRPr sz="2000">
                <a:solidFill>
                  <a:srgbClr val="000054"/>
                </a:solidFill>
              </a:defRPr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9343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ection title"/>
          <p:cNvSpPr>
            <a:spLocks noGrp="1"/>
          </p:cNvSpPr>
          <p:nvPr>
            <p:ph type="title" hasCustomPrompt="1"/>
          </p:nvPr>
        </p:nvSpPr>
        <p:spPr>
          <a:xfrm>
            <a:off x="866275" y="1339734"/>
            <a:ext cx="6391175" cy="1249461"/>
          </a:xfrm>
          <a:noFill/>
          <a:ln w="19050">
            <a:solidFill>
              <a:schemeClr val="bg1"/>
            </a:solidFill>
          </a:ln>
        </p:spPr>
        <p:txBody>
          <a:bodyPr lIns="180000" anchor="ctr">
            <a:normAutofit/>
          </a:bodyPr>
          <a:lstStyle>
            <a:lvl1pPr marL="115888" indent="0" algn="l">
              <a:lnSpc>
                <a:spcPct val="150000"/>
              </a:lnSpc>
              <a:spcBef>
                <a:spcPts val="0"/>
              </a:spcBef>
              <a:defRPr sz="3800" b="1" i="0" cap="none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Section title</a:t>
            </a:r>
          </a:p>
        </p:txBody>
      </p:sp>
      <p:sp>
        <p:nvSpPr>
          <p:cNvPr id="3" name="Text Placeholder 2" title="Section subtitle"/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917513"/>
          </a:xfrm>
          <a:noFill/>
          <a:ln w="19050">
            <a:solidFill>
              <a:schemeClr val="bg1"/>
            </a:solidFill>
          </a:ln>
        </p:spPr>
        <p:txBody>
          <a:bodyPr anchor="t">
            <a:spAutoFit/>
          </a:bodyPr>
          <a:lstStyle>
            <a:lvl1pPr marL="111125" indent="0">
              <a:lnSpc>
                <a:spcPct val="150000"/>
              </a:lnSpc>
              <a:buNone/>
              <a:defRPr sz="2400">
                <a:solidFill>
                  <a:srgbClr val="DBDCDD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4714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alternativ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ection title"/>
          <p:cNvSpPr>
            <a:spLocks noGrp="1"/>
          </p:cNvSpPr>
          <p:nvPr>
            <p:ph type="title" hasCustomPrompt="1"/>
          </p:nvPr>
        </p:nvSpPr>
        <p:spPr>
          <a:xfrm>
            <a:off x="866275" y="1339734"/>
            <a:ext cx="6391175" cy="1249461"/>
          </a:xfrm>
          <a:noFill/>
          <a:ln w="19050">
            <a:solidFill>
              <a:srgbClr val="000054"/>
            </a:solidFill>
          </a:ln>
        </p:spPr>
        <p:txBody>
          <a:bodyPr lIns="180000" anchor="ctr">
            <a:normAutofit/>
          </a:bodyPr>
          <a:lstStyle>
            <a:lvl1pPr marL="115888" indent="0" algn="l">
              <a:lnSpc>
                <a:spcPct val="150000"/>
              </a:lnSpc>
              <a:spcBef>
                <a:spcPts val="0"/>
              </a:spcBef>
              <a:defRPr sz="3800" b="1" i="0" cap="none" baseline="0">
                <a:solidFill>
                  <a:srgbClr val="000054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Section title</a:t>
            </a:r>
          </a:p>
        </p:txBody>
      </p:sp>
      <p:sp>
        <p:nvSpPr>
          <p:cNvPr id="3" name="Text Placeholder 2" title="Section subtitle"/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917513"/>
          </a:xfrm>
          <a:noFill/>
          <a:ln w="19050">
            <a:solidFill>
              <a:srgbClr val="000054"/>
            </a:solidFill>
          </a:ln>
        </p:spPr>
        <p:txBody>
          <a:bodyPr anchor="t">
            <a:spAutoFit/>
          </a:bodyPr>
          <a:lstStyle>
            <a:lvl1pPr marL="111125" indent="0">
              <a:lnSpc>
                <a:spcPct val="150000"/>
              </a:lnSpc>
              <a:buNone/>
              <a:defRPr sz="2400">
                <a:solidFill>
                  <a:srgbClr val="00005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4300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43" y="902524"/>
            <a:ext cx="8728363" cy="3794167"/>
          </a:xfrm>
          <a:solidFill>
            <a:srgbClr val="D9D9D9"/>
          </a:solidFill>
          <a:ln w="19050" cmpd="sng">
            <a:solidFill>
              <a:srgbClr val="000054"/>
            </a:solidFill>
          </a:ln>
        </p:spPr>
        <p:txBody>
          <a:bodyPr lIns="180000" tIns="91440" rIns="180000" bIns="91440"/>
          <a:lstStyle>
            <a:lvl1pPr>
              <a:lnSpc>
                <a:spcPct val="150000"/>
              </a:lnSpc>
              <a:defRPr sz="2400"/>
            </a:lvl1pPr>
            <a:lvl2pPr marL="742950" indent="-285750">
              <a:lnSpc>
                <a:spcPct val="150000"/>
              </a:lnSpc>
              <a:buFont typeface="Courier New"/>
              <a:buChar char="o"/>
              <a:defRPr sz="2200"/>
            </a:lvl2pPr>
            <a:lvl3pPr>
              <a:lnSpc>
                <a:spcPct val="150000"/>
              </a:lnSpc>
              <a:defRPr sz="2000"/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-1"/>
            <a:ext cx="9144000" cy="902525"/>
          </a:xfrm>
          <a:prstGeom prst="rect">
            <a:avLst/>
          </a:prstGeom>
          <a:solidFill>
            <a:srgbClr val="00005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title="Slide title"/>
          <p:cNvSpPr>
            <a:spLocks noGrp="1"/>
          </p:cNvSpPr>
          <p:nvPr>
            <p:ph type="title" hasCustomPrompt="1"/>
          </p:nvPr>
        </p:nvSpPr>
        <p:spPr>
          <a:xfrm>
            <a:off x="1" y="-1"/>
            <a:ext cx="8259288" cy="902525"/>
          </a:xfrm>
          <a:solidFill>
            <a:srgbClr val="000054"/>
          </a:solidFill>
          <a:ln w="19050" cmpd="sng">
            <a:noFill/>
          </a:ln>
        </p:spPr>
        <p:txBody>
          <a:bodyPr wrap="square" lIns="365760" tIns="91440" rIns="365760" bIns="91440" anchor="ctr">
            <a:normAutofit/>
          </a:bodyPr>
          <a:lstStyle>
            <a:lvl1pPr marL="173038" indent="0" algn="l">
              <a:defRPr sz="3600" b="1" baseline="0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27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637" y="-5806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6784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005" y="285008"/>
            <a:ext cx="8752114" cy="4083105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4244547"/>
            <a:ext cx="9144405" cy="898954"/>
          </a:xfrm>
          <a:prstGeom prst="rect">
            <a:avLst/>
          </a:prstGeom>
          <a:solidFill>
            <a:srgbClr val="0000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452831" y="4451927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Placeholder 1" title="Photo title"/>
          <p:cNvSpPr>
            <a:spLocks noGrp="1"/>
          </p:cNvSpPr>
          <p:nvPr>
            <p:ph type="title" hasCustomPrompt="1"/>
          </p:nvPr>
        </p:nvSpPr>
        <p:spPr>
          <a:xfrm>
            <a:off x="321275" y="4302350"/>
            <a:ext cx="8477139" cy="374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aseline="0">
                <a:solidFill>
                  <a:srgbClr val="DBDCDD"/>
                </a:solidFill>
              </a:defRPr>
            </a:lvl1pPr>
          </a:lstStyle>
          <a:p>
            <a:r>
              <a:rPr lang="en-US"/>
              <a:t>Click to edit image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20676" y="4694238"/>
            <a:ext cx="8477740" cy="263525"/>
          </a:xfrm>
        </p:spPr>
        <p:txBody>
          <a:bodyPr lIns="91440" tIns="0" rIns="91440" bIns="0"/>
          <a:lstStyle>
            <a:lvl1pPr marL="0" indent="0">
              <a:lnSpc>
                <a:spcPct val="100000"/>
              </a:lnSpc>
              <a:buNone/>
              <a:defRPr sz="1600" baseline="0">
                <a:solidFill>
                  <a:srgbClr val="DBDCDD"/>
                </a:solidFill>
              </a:defRPr>
            </a:lvl1pPr>
          </a:lstStyle>
          <a:p>
            <a:pPr lvl="0"/>
            <a:r>
              <a:rPr lang="en-US"/>
              <a:t>Reference link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138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/ 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-1"/>
            <a:ext cx="9144000" cy="902525"/>
          </a:xfrm>
          <a:prstGeom prst="rect">
            <a:avLst/>
          </a:prstGeom>
          <a:solidFill>
            <a:srgbClr val="00005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 title="Slide title"/>
          <p:cNvSpPr>
            <a:spLocks noGrp="1"/>
          </p:cNvSpPr>
          <p:nvPr>
            <p:ph type="title" hasCustomPrompt="1"/>
          </p:nvPr>
        </p:nvSpPr>
        <p:spPr>
          <a:xfrm>
            <a:off x="1" y="-1"/>
            <a:ext cx="8259288" cy="902525"/>
          </a:xfrm>
          <a:solidFill>
            <a:srgbClr val="000054"/>
          </a:solidFill>
          <a:ln w="19050" cmpd="sng">
            <a:noFill/>
          </a:ln>
        </p:spPr>
        <p:txBody>
          <a:bodyPr wrap="square" lIns="365760" tIns="91440" rIns="365760" bIns="91440" anchor="ctr">
            <a:normAutofit/>
          </a:bodyPr>
          <a:lstStyle>
            <a:lvl1pPr marL="173038" indent="0" algn="l">
              <a:defRPr sz="3600" baseline="0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006" y="1093573"/>
            <a:ext cx="4302356" cy="3614993"/>
          </a:xfrm>
          <a:noFill/>
          <a:ln w="19050" cmpd="sng">
            <a:solidFill>
              <a:srgbClr val="000054"/>
            </a:solidFill>
            <a:miter lim="800000"/>
          </a:ln>
        </p:spPr>
        <p:txBody>
          <a:bodyPr lIns="182880" tIns="182880" rIns="182880" bIns="182880"/>
          <a:lstStyle>
            <a:lvl1pPr marL="182880" indent="-18288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400"/>
            </a:lvl1pPr>
            <a:lvl2pPr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200"/>
            </a:lvl2pPr>
            <a:lvl3pPr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7"/>
          </p:nvPr>
        </p:nvSpPr>
        <p:spPr>
          <a:xfrm>
            <a:off x="4651513" y="1093573"/>
            <a:ext cx="4302356" cy="3614993"/>
          </a:xfrm>
          <a:noFill/>
          <a:ln w="19050" cmpd="sng">
            <a:solidFill>
              <a:srgbClr val="000054"/>
            </a:solidFill>
            <a:miter lim="800000"/>
          </a:ln>
        </p:spPr>
        <p:txBody>
          <a:bodyPr/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200"/>
            </a:lvl2pPr>
            <a:lvl3pPr>
              <a:lnSpc>
                <a:spcPct val="150000"/>
              </a:lnSpc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4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831" y="0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4628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157" y="1200151"/>
            <a:ext cx="8229600" cy="3394472"/>
          </a:xfrm>
          <a:prstGeom prst="rect">
            <a:avLst/>
          </a:prstGeom>
        </p:spPr>
        <p:txBody>
          <a:bodyPr vert="horz" wrap="square" lIns="180000" tIns="180000" rIns="180000" bIns="180000" rtlCol="0">
            <a:no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616161"/>
                </a:solidFill>
                <a:latin typeface="Arial"/>
                <a:cs typeface="Arial"/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6"/>
    </p:custDataLst>
    <p:extLst>
      <p:ext uri="{BB962C8B-B14F-4D97-AF65-F5344CB8AC3E}">
        <p14:creationId xmlns:p14="http://schemas.microsoft.com/office/powerpoint/2010/main" val="3561228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0" r:id="rId2"/>
    <p:sldLayoutId id="2147483710" r:id="rId3"/>
    <p:sldLayoutId id="2147483709" r:id="rId4"/>
    <p:sldLayoutId id="2147483684" r:id="rId5"/>
    <p:sldLayoutId id="2147483704" r:id="rId6"/>
    <p:sldLayoutId id="2147483683" r:id="rId7"/>
    <p:sldLayoutId id="2147483687" r:id="rId8"/>
    <p:sldLayoutId id="2147483652" r:id="rId9"/>
    <p:sldLayoutId id="2147483663" r:id="rId10"/>
    <p:sldLayoutId id="2147483711" r:id="rId11"/>
    <p:sldLayoutId id="2147483676" r:id="rId12"/>
    <p:sldLayoutId id="2147483707" r:id="rId13"/>
    <p:sldLayoutId id="2147483708" r:id="rId14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000054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Arial"/>
        <a:buChar char="•"/>
        <a:defRPr sz="2400" kern="1200">
          <a:solidFill>
            <a:srgbClr val="00005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Courier New"/>
        <a:buChar char="o"/>
        <a:defRPr sz="2200" kern="1200">
          <a:solidFill>
            <a:srgbClr val="00005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Arial"/>
        <a:buChar char="•"/>
        <a:defRPr sz="2000" kern="1200">
          <a:solidFill>
            <a:srgbClr val="00005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50000"/>
        </a:lnSpc>
        <a:spcBef>
          <a:spcPct val="20000"/>
        </a:spcBef>
        <a:buClr>
          <a:srgbClr val="A60C0C"/>
        </a:buClr>
        <a:buFont typeface="Courier New"/>
        <a:buChar char="o"/>
        <a:defRPr sz="2200" kern="1200">
          <a:solidFill>
            <a:srgbClr val="333333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50000"/>
        </a:lnSpc>
        <a:spcBef>
          <a:spcPct val="20000"/>
        </a:spcBef>
        <a:buClr>
          <a:srgbClr val="A60C0C"/>
        </a:buClr>
        <a:buFont typeface="Arial"/>
        <a:buChar char="»"/>
        <a:defRPr sz="2200" kern="1200">
          <a:solidFill>
            <a:srgbClr val="333333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9283" y="1105354"/>
            <a:ext cx="6737684" cy="1421162"/>
          </a:xfrm>
        </p:spPr>
        <p:txBody>
          <a:bodyPr/>
          <a:lstStyle/>
          <a:p>
            <a:r>
              <a:rPr lang="en-US" sz="3000"/>
              <a:t>EEET2490: </a:t>
            </a:r>
            <a:r>
              <a:rPr lang="en-US" sz="3000" b="0"/>
              <a:t>Embedded Systems: Operating Systems And Interfacing</a:t>
            </a:r>
            <a:endParaRPr lang="en-US" sz="3000"/>
          </a:p>
          <a:p>
            <a:endParaRPr lang="en-US" sz="30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5284" y="2161497"/>
            <a:ext cx="6740990" cy="298252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/>
              <a:t>Assignment 1: </a:t>
            </a:r>
            <a:r>
              <a:rPr lang="en-US" sz="3000">
                <a:solidFill>
                  <a:schemeClr val="bg1"/>
                </a:solidFill>
              </a:rPr>
              <a:t>Serial Console Debugger</a:t>
            </a:r>
            <a:r>
              <a:rPr lang="en-US" sz="3000"/>
              <a:t> </a:t>
            </a:r>
            <a:endParaRPr lang="en-US" sz="3000" b="1">
              <a:solidFill>
                <a:srgbClr val="002060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/>
              <a:t>Lecturer: Dr. Andrew Smith</a:t>
            </a:r>
          </a:p>
          <a:p>
            <a:pPr>
              <a:lnSpc>
                <a:spcPct val="100000"/>
              </a:lnSpc>
            </a:pPr>
            <a:r>
              <a:rPr lang="en-US" sz="2000"/>
              <a:t>Group 12</a:t>
            </a:r>
          </a:p>
          <a:p>
            <a:pPr>
              <a:lnSpc>
                <a:spcPct val="100000"/>
              </a:lnSpc>
            </a:pPr>
            <a:endParaRPr lang="en-US" sz="2000"/>
          </a:p>
          <a:p>
            <a:pPr>
              <a:lnSpc>
                <a:spcPct val="100000"/>
              </a:lnSpc>
            </a:pPr>
            <a:endParaRPr lang="en-US" sz="20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2950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1D98D-0C8A-4CC5-9A62-41F7A2D05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2578" y="1506071"/>
            <a:ext cx="6391175" cy="1244488"/>
          </a:xfrm>
        </p:spPr>
        <p:txBody>
          <a:bodyPr/>
          <a:lstStyle/>
          <a:p>
            <a:pPr algn="ctr"/>
            <a:r>
              <a:rPr lang="en-US"/>
              <a:t>Questions and answer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1D3DBE-82F1-4401-9498-2B0A256DA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80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5943" y="902524"/>
            <a:ext cx="8728363" cy="3794167"/>
          </a:xfrm>
        </p:spPr>
        <p:txBody>
          <a:bodyPr vert="horz" wrap="square" lIns="180000" tIns="91440" rIns="180000" bIns="91440" rtlCol="0" anchor="t">
            <a:noAutofit/>
          </a:bodyPr>
          <a:lstStyle/>
          <a:p>
            <a:r>
              <a:rPr lang="en-US"/>
              <a:t>Flowchart</a:t>
            </a:r>
          </a:p>
          <a:p>
            <a:r>
              <a:rPr lang="en-US"/>
              <a:t>Distribution</a:t>
            </a:r>
          </a:p>
          <a:p>
            <a:r>
              <a:rPr lang="en-US"/>
              <a:t>Timeline</a:t>
            </a:r>
          </a:p>
          <a:p>
            <a:r>
              <a:rPr lang="en-US"/>
              <a:t>Problems and Solutions</a:t>
            </a:r>
          </a:p>
          <a:p>
            <a:r>
              <a:rPr lang="en-US"/>
              <a:t>Achievements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2720"/>
            <a:r>
              <a:rPr lang="en-US"/>
              <a:t>Outline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2210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27DD88-29A4-4F4B-BDF7-97460708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Flowchart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FCE98E-AA74-4D41-A1EF-6FB38384C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E2A94EE5-DF08-43EE-AA6A-76B51F5CF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6405" y="1022738"/>
            <a:ext cx="6071190" cy="3964200"/>
          </a:xfrm>
        </p:spPr>
      </p:pic>
    </p:spTree>
    <p:extLst>
      <p:ext uri="{BB962C8B-B14F-4D97-AF65-F5344CB8AC3E}">
        <p14:creationId xmlns:p14="http://schemas.microsoft.com/office/powerpoint/2010/main" val="2691734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475A768-4B2B-4827-911E-AD4293A1FF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5408209"/>
              </p:ext>
            </p:extLst>
          </p:nvPr>
        </p:nvGraphicFramePr>
        <p:xfrm>
          <a:off x="199785" y="1295174"/>
          <a:ext cx="8737045" cy="319230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444598">
                  <a:extLst>
                    <a:ext uri="{9D8B030D-6E8A-4147-A177-3AD203B41FA5}">
                      <a16:colId xmlns:a16="http://schemas.microsoft.com/office/drawing/2014/main" val="666232318"/>
                    </a:ext>
                  </a:extLst>
                </a:gridCol>
                <a:gridCol w="2927617">
                  <a:extLst>
                    <a:ext uri="{9D8B030D-6E8A-4147-A177-3AD203B41FA5}">
                      <a16:colId xmlns:a16="http://schemas.microsoft.com/office/drawing/2014/main" val="28064934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942483113"/>
                    </a:ext>
                  </a:extLst>
                </a:gridCol>
                <a:gridCol w="1621630">
                  <a:extLst>
                    <a:ext uri="{9D8B030D-6E8A-4147-A177-3AD203B41FA5}">
                      <a16:colId xmlns:a16="http://schemas.microsoft.com/office/drawing/2014/main" val="2243283583"/>
                    </a:ext>
                  </a:extLst>
                </a:gridCol>
              </a:tblGrid>
              <a:tr h="798076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/>
                        <a:t>Student ID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Student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Parts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Distribution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7862574"/>
                  </a:ext>
                </a:extLst>
              </a:tr>
              <a:tr h="798076">
                <a:tc>
                  <a:txBody>
                    <a:bodyPr/>
                    <a:lstStyle/>
                    <a:p>
                      <a:r>
                        <a:rPr lang="en-US"/>
                        <a:t>s3678436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Khoa Dang 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Research, </a:t>
                      </a:r>
                      <a:r>
                        <a:rPr lang="en-US" err="1"/>
                        <a:t>atoi</a:t>
                      </a:r>
                      <a:r>
                        <a:rPr lang="en-US"/>
                        <a:t> function, make file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8214779"/>
                  </a:ext>
                </a:extLst>
              </a:tr>
              <a:tr h="798076">
                <a:tc>
                  <a:txBody>
                    <a:bodyPr/>
                    <a:lstStyle/>
                    <a:p>
                      <a:r>
                        <a:rPr lang="en-US"/>
                        <a:t>s3595082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Bao Gia 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Research, </a:t>
                      </a:r>
                      <a:r>
                        <a:rPr lang="en-US" err="1"/>
                        <a:t>itoa</a:t>
                      </a:r>
                      <a:r>
                        <a:rPr lang="en-US"/>
                        <a:t> function, UART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527638"/>
                  </a:ext>
                </a:extLst>
              </a:tr>
              <a:tr h="798076">
                <a:tc>
                  <a:txBody>
                    <a:bodyPr/>
                    <a:lstStyle/>
                    <a:p>
                      <a:r>
                        <a:rPr lang="en-US"/>
                        <a:t>s3695424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Anh Duy Ngo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Research </a:t>
                      </a:r>
                      <a:r>
                        <a:rPr lang="en-US" err="1"/>
                        <a:t>dectohex</a:t>
                      </a:r>
                      <a:r>
                        <a:rPr lang="en-US"/>
                        <a:t> function, linker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33%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845152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1AF2144F-48BB-4158-A8C4-2A114ED5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-1"/>
            <a:ext cx="8259288" cy="902525"/>
          </a:xfrm>
        </p:spPr>
        <p:txBody>
          <a:bodyPr/>
          <a:lstStyle/>
          <a:p>
            <a:r>
              <a:rPr lang="en-US"/>
              <a:t>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1439F-959F-45A5-91EB-C81E8BAE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00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653EB90-B2A3-4921-A3A5-A971FC6A2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3996" y="870745"/>
            <a:ext cx="7596008" cy="427275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AF498C1-91FB-4114-BAE6-AEA81EB2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270B97-A4C4-4934-B88D-12C270BE5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2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575D-A81E-4A02-9938-E4A4B3E3D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2720"/>
            <a:r>
              <a:rPr lang="en-US"/>
              <a:t>Problem and Solution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5FD00-FF56-409D-AD17-5521FB0B32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wrap="square" lIns="182880" tIns="182880" rIns="182880" bIns="182880" rtlCol="0" anchor="t">
            <a:noAutofit/>
          </a:bodyPr>
          <a:lstStyle/>
          <a:p>
            <a:pPr marL="0" indent="0" algn="ctr">
              <a:buNone/>
            </a:pPr>
            <a:r>
              <a:rPr lang="en-US"/>
              <a:t>Problems</a:t>
            </a:r>
          </a:p>
          <a:p>
            <a:r>
              <a:rPr lang="en-US" sz="2000"/>
              <a:t>Lack of Assembly Knowledge</a:t>
            </a:r>
          </a:p>
          <a:p>
            <a:r>
              <a:rPr lang="en-US" sz="2000"/>
              <a:t>Set up a C runtime environment</a:t>
            </a:r>
          </a:p>
          <a:p>
            <a:r>
              <a:rPr lang="en-US" sz="2000"/>
              <a:t>UART0 enable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1A942-9943-48A8-90E7-15DFFE1274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09B57B-BB22-4DA0-84D9-D2B25151E964}"/>
              </a:ext>
            </a:extLst>
          </p:cNvPr>
          <p:cNvSpPr>
            <a:spLocks noGrp="1"/>
          </p:cNvSpPr>
          <p:nvPr>
            <p:ph sz="half" idx="17"/>
          </p:nvPr>
        </p:nvSpPr>
        <p:spPr/>
        <p:txBody>
          <a:bodyPr vert="horz" wrap="square" lIns="180000" tIns="180000" rIns="180000" bIns="180000" rtlCol="0" anchor="t">
            <a:noAutofit/>
          </a:bodyPr>
          <a:lstStyle/>
          <a:p>
            <a:pPr marL="0" indent="0" algn="ctr">
              <a:buNone/>
            </a:pPr>
            <a:r>
              <a:rPr lang="en-US"/>
              <a:t>Solutions</a:t>
            </a:r>
          </a:p>
          <a:p>
            <a:r>
              <a:rPr lang="en-US" sz="2000"/>
              <a:t>Read Manual Setup of ARM</a:t>
            </a:r>
          </a:p>
          <a:p>
            <a:r>
              <a:rPr lang="en-US" sz="2000"/>
              <a:t>Understand </a:t>
            </a:r>
            <a:r>
              <a:rPr lang="en-US" sz="2000" err="1"/>
              <a:t>boot.s</a:t>
            </a:r>
            <a:r>
              <a:rPr lang="en-US" sz="2000"/>
              <a:t>, linker script</a:t>
            </a:r>
          </a:p>
          <a:p>
            <a:r>
              <a:rPr lang="en-US" sz="2000"/>
              <a:t>Read UART0 Document</a:t>
            </a:r>
          </a:p>
        </p:txBody>
      </p:sp>
    </p:spTree>
    <p:extLst>
      <p:ext uri="{BB962C8B-B14F-4D97-AF65-F5344CB8AC3E}">
        <p14:creationId xmlns:p14="http://schemas.microsoft.com/office/powerpoint/2010/main" val="3342896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575D-A81E-4A02-9938-E4A4B3E3D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2720"/>
            <a:r>
              <a:rPr lang="en-US"/>
              <a:t>Problem and Solution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5FD00-FF56-409D-AD17-5521FB0B32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wrap="square" lIns="182880" tIns="182880" rIns="182880" bIns="182880" rtlCol="0" anchor="t">
            <a:noAutofit/>
          </a:bodyPr>
          <a:lstStyle/>
          <a:p>
            <a:pPr marL="0" indent="0" algn="ctr">
              <a:buNone/>
            </a:pPr>
            <a:r>
              <a:rPr lang="en-US"/>
              <a:t>Problems</a:t>
            </a:r>
          </a:p>
          <a:p>
            <a:pPr>
              <a:lnSpc>
                <a:spcPct val="100000"/>
              </a:lnSpc>
            </a:pPr>
            <a:r>
              <a:rPr lang="en-US" sz="2000"/>
              <a:t>Time limited due to block mode </a:t>
            </a:r>
          </a:p>
          <a:p>
            <a:pPr>
              <a:lnSpc>
                <a:spcPct val="100000"/>
              </a:lnSpc>
            </a:pPr>
            <a:r>
              <a:rPr lang="en-US" sz="2000"/>
              <a:t>The </a:t>
            </a:r>
            <a:r>
              <a:rPr lang="en-US" sz="2000" err="1"/>
              <a:t>dectohex</a:t>
            </a:r>
            <a:r>
              <a:rPr lang="en-US" sz="2000"/>
              <a:t>, </a:t>
            </a:r>
            <a:r>
              <a:rPr lang="en-US" sz="2000" err="1"/>
              <a:t>itoa</a:t>
            </a:r>
            <a:r>
              <a:rPr lang="en-US" sz="2000"/>
              <a:t> display incompletely.</a:t>
            </a:r>
          </a:p>
          <a:p>
            <a:pPr>
              <a:lnSpc>
                <a:spcPct val="100000"/>
              </a:lnSpc>
            </a:pPr>
            <a:r>
              <a:rPr lang="en-US" sz="2000"/>
              <a:t>Set up development environment for Mac 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1A942-9943-48A8-90E7-15DFFE12744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09B57B-BB22-4DA0-84D9-D2B25151E964}"/>
              </a:ext>
            </a:extLst>
          </p:cNvPr>
          <p:cNvSpPr>
            <a:spLocks noGrp="1"/>
          </p:cNvSpPr>
          <p:nvPr>
            <p:ph sz="half" idx="17"/>
          </p:nvPr>
        </p:nvSpPr>
        <p:spPr/>
        <p:txBody>
          <a:bodyPr vert="horz" wrap="square" lIns="180000" tIns="180000" rIns="180000" bIns="180000" rtlCol="0" anchor="t">
            <a:noAutofit/>
          </a:bodyPr>
          <a:lstStyle/>
          <a:p>
            <a:pPr marL="0" indent="0" algn="ctr">
              <a:buNone/>
            </a:pPr>
            <a:r>
              <a:rPr lang="en-US"/>
              <a:t>Solutions</a:t>
            </a:r>
          </a:p>
          <a:p>
            <a:pPr>
              <a:lnSpc>
                <a:spcPct val="100000"/>
              </a:lnSpc>
            </a:pPr>
            <a:r>
              <a:rPr lang="en-US" sz="2000"/>
              <a:t>Plan and follow the schedule</a:t>
            </a:r>
          </a:p>
          <a:p>
            <a:pPr>
              <a:lnSpc>
                <a:spcPct val="100000"/>
              </a:lnSpc>
            </a:pPr>
            <a:r>
              <a:rPr lang="en-US" sz="2000"/>
              <a:t>Add delay</a:t>
            </a:r>
          </a:p>
          <a:p>
            <a:pPr>
              <a:lnSpc>
                <a:spcPct val="100000"/>
              </a:lnSpc>
            </a:pPr>
            <a:r>
              <a:rPr lang="en-US" sz="2000"/>
              <a:t>Manually set up Path</a:t>
            </a:r>
          </a:p>
          <a:p>
            <a:pPr>
              <a:lnSpc>
                <a:spcPct val="100000"/>
              </a:lnSpc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07872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3A069F-0214-4AF5-8B3C-F00E9BD83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180000" tIns="91440" rIns="180000" bIns="9144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000"/>
              <a:t>Building Operating System</a:t>
            </a:r>
          </a:p>
          <a:p>
            <a:pPr>
              <a:lnSpc>
                <a:spcPct val="100000"/>
              </a:lnSpc>
            </a:pPr>
            <a:r>
              <a:rPr lang="en-US" sz="2000"/>
              <a:t>Using Universal Asynchronous Receiver-Transmitter (UART)</a:t>
            </a:r>
          </a:p>
          <a:p>
            <a:pPr>
              <a:lnSpc>
                <a:spcPct val="100000"/>
              </a:lnSpc>
            </a:pPr>
            <a:r>
              <a:rPr lang="en-US" sz="2000"/>
              <a:t>Researching Skills</a:t>
            </a:r>
          </a:p>
          <a:p>
            <a:pPr>
              <a:lnSpc>
                <a:spcPct val="100000"/>
              </a:lnSpc>
            </a:pPr>
            <a:r>
              <a:rPr lang="en-US" sz="2000"/>
              <a:t>Team Work</a:t>
            </a:r>
          </a:p>
          <a:p>
            <a:pPr>
              <a:lnSpc>
                <a:spcPct val="100000"/>
              </a:lnSpc>
            </a:pPr>
            <a:r>
              <a:rPr lang="en-US" sz="2000"/>
              <a:t>Software Project Management</a:t>
            </a:r>
          </a:p>
          <a:p>
            <a:pPr>
              <a:lnSpc>
                <a:spcPct val="100000"/>
              </a:lnSpc>
            </a:pPr>
            <a:endParaRPr lang="en-US" sz="2000"/>
          </a:p>
          <a:p>
            <a:pPr>
              <a:lnSpc>
                <a:spcPct val="100000"/>
              </a:lnSpc>
            </a:pPr>
            <a:endParaRPr lang="en-US" sz="200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EDBA780-C63D-4BBA-B91D-74ED0BFB4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2720"/>
            <a:r>
              <a:rPr lang="en-US"/>
              <a:t>Achievements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54885-0371-4AA1-8E0A-1263176AC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098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screenshot of a computer screen&#10;&#10;Description generated with very high confidence">
            <a:extLst>
              <a:ext uri="{FF2B5EF4-FFF2-40B4-BE49-F238E27FC236}">
                <a16:creationId xmlns:a16="http://schemas.microsoft.com/office/drawing/2014/main" id="{4630D15B-A20A-4670-A188-B3B34EC20C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426" y="1067790"/>
            <a:ext cx="6377420" cy="382082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E5A8D8F-A62F-437A-BF1F-903870E0A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72720"/>
            <a:r>
              <a:rPr lang="en-US"/>
              <a:t>Serial Console Debugger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6F53C5-8C2D-47B7-863F-DFC5E5AA5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9353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BLANK" val="sfF4byA5"/>
  <p:tag name="ARTICULATE_DESIGN_ID_PROPOSALACCESSIBLESLIDE2010" val="9YyMsA1k"/>
  <p:tag name="ARTICULATE_SLIDE_COUNT" val="3"/>
  <p:tag name="ARTICULATE_PROJECT_OPEN" val="0"/>
  <p:tag name="ARTICULATE_SLIDE_THUMBNAIL_REFRESH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ProposalAccessibleSlide2010">
  <a:themeElements>
    <a:clrScheme name="RMIT Access 2017">
      <a:dk1>
        <a:srgbClr val="333333"/>
      </a:dk1>
      <a:lt1>
        <a:srgbClr val="EBEBEB"/>
      </a:lt1>
      <a:dk2>
        <a:srgbClr val="000054"/>
      </a:dk2>
      <a:lt2>
        <a:srgbClr val="DCDDD4"/>
      </a:lt2>
      <a:accent1>
        <a:srgbClr val="000054"/>
      </a:accent1>
      <a:accent2>
        <a:srgbClr val="E60028"/>
      </a:accent2>
      <a:accent3>
        <a:srgbClr val="00B5AD"/>
      </a:accent3>
      <a:accent4>
        <a:srgbClr val="0078FF"/>
      </a:accent4>
      <a:accent5>
        <a:srgbClr val="FFCB05"/>
      </a:accent5>
      <a:accent6>
        <a:srgbClr val="44C8F5"/>
      </a:accent6>
      <a:hlink>
        <a:srgbClr val="0078FF"/>
      </a:hlink>
      <a:folHlink>
        <a:srgbClr val="E6002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ccessibleSlide_169_ver121017_ToITS.pptx" id="{72EDEB5F-9A10-4FF7-A98B-D2B4B7E1F4AF}" vid="{20BEB115-F99C-4404-8CF5-3ED686EA65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148</Words>
  <Application>Microsoft Office PowerPoint</Application>
  <PresentationFormat>On-screen Show (16:9)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Courier New</vt:lpstr>
      <vt:lpstr>ProposalAccessibleSlide2010</vt:lpstr>
      <vt:lpstr>EEET2490: Embedded Systems: Operating Systems And Interfacing </vt:lpstr>
      <vt:lpstr>Outline</vt:lpstr>
      <vt:lpstr>Flowchart</vt:lpstr>
      <vt:lpstr>Distribution</vt:lpstr>
      <vt:lpstr>Timeline</vt:lpstr>
      <vt:lpstr>Problem and Solution </vt:lpstr>
      <vt:lpstr>Problem and Solution </vt:lpstr>
      <vt:lpstr>Achievements</vt:lpstr>
      <vt:lpstr>Serial Console Debugger</vt:lpstr>
      <vt:lpstr>Questions and answer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Edouard Amouroux</dc:creator>
  <cp:lastModifiedBy>KhoaLee</cp:lastModifiedBy>
  <cp:revision>3</cp:revision>
  <dcterms:created xsi:type="dcterms:W3CDTF">2018-05-29T08:25:17Z</dcterms:created>
  <dcterms:modified xsi:type="dcterms:W3CDTF">2019-07-25T06:26:10Z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87523F3C-EAEE-4297-AD6C-190D2C0A4087</vt:lpwstr>
  </property>
  <property fmtid="{D5CDD505-2E9C-101B-9397-08002B2CF9AE}" pid="3" name="ArticulatePath">
    <vt:lpwstr>ProposalAccessibleSlide2010</vt:lpwstr>
  </property>
</Properties>
</file>

<file path=docProps/thumbnail.jpeg>
</file>